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9f17b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e9f17b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9f17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9f17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e9f17bc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e9f17bc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e9f17bc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e9f17bc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e9f17bc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e9f17bc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96e31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d96e31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e9f17bc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e9f17bc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e9f17bc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e9f17bc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e9f17bc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e9f17bc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f1fb84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f1fb84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1926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1926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e9f17bc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e9f17bc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f1fb848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f1fb848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1fb848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f1fb848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f1fb848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f1fb84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1fb84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1fb84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f1fb848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f1fb848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f1fb848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f1fb848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35101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f35101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351012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f351012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351012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351012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19269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19269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d0b3f5f51cae7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d0b3f5f51cae7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d0b3f5f51cae7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d0b3f5f51cae7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0b3f5f51cae71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0b3f5f51cae71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0b3f5f51cae71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0b3f5f51cae71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d0b3f5f51cae71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d0b3f5f51cae71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d0b3f5f51cae7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d0b3f5f51cae7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d0b3f5f51cae71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d0b3f5f51cae71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b19269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b19269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19269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19269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b19269b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b19269b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19269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19269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1926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1926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19269b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19269b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8.png"/><Relationship Id="rId9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jp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5.jpg"/><Relationship Id="rId5" Type="http://schemas.openxmlformats.org/officeDocument/2006/relationships/image" Target="../media/image18.jp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2.jpg"/><Relationship Id="rId5" Type="http://schemas.openxmlformats.org/officeDocument/2006/relationships/image" Target="../media/image34.png"/><Relationship Id="rId6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2.jp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36.jp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" TargetMode="External"/><Relationship Id="rId5" Type="http://schemas.openxmlformats.org/officeDocument/2006/relationships/hyperlink" Target="https://lego-art-remix.debkbanerji.com" TargetMode="External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/issues" TargetMode="External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9152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1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 Banerji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68550" y="2066600"/>
            <a:ext cx="600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</a:rPr>
              <a:t>Techniques and Algorithms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88775" y="4847550"/>
            <a:ext cx="2360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Last updated: 2021-9-16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 creation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367400" y="114810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Lego mosaic creation as minimizing a color distance function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Scaling down + matching available Lego colors to pixels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For every pixel, find the ‘closest’ Lego color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Mathematically, we’re minimizing the sum of the color distances between corresponding pixels</a:t>
            </a:r>
            <a:endParaRPr sz="2300"/>
          </a:p>
        </p:txBody>
      </p:sp>
      <p:sp>
        <p:nvSpPr>
          <p:cNvPr id="119" name="Google Shape;119;p22"/>
          <p:cNvSpPr txBox="1"/>
          <p:nvPr/>
        </p:nvSpPr>
        <p:spPr>
          <a:xfrm>
            <a:off x="1610575" y="345690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20" name="Google Shape;120;p22"/>
          <p:cNvSpPr txBox="1"/>
          <p:nvPr/>
        </p:nvSpPr>
        <p:spPr>
          <a:xfrm>
            <a:off x="808850" y="4280400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= 1 to width, j = 1 to height</a:t>
            </a:r>
            <a:endParaRPr sz="1500"/>
          </a:p>
        </p:txBody>
      </p:sp>
      <p:sp>
        <p:nvSpPr>
          <p:cNvPr id="121" name="Google Shape;121;p22"/>
          <p:cNvSpPr txBox="1"/>
          <p:nvPr/>
        </p:nvSpPr>
        <p:spPr>
          <a:xfrm>
            <a:off x="2143725" y="372630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</a:t>
            </a:r>
            <a:r>
              <a:rPr lang="en-GB" sz="2400"/>
              <a:t>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1111225"/>
            <a:ext cx="1646950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>
            <a:off x="22017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00" y="1053788"/>
            <a:ext cx="1697035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825" y="1111225"/>
            <a:ext cx="1642863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3"/>
          <p:cNvCxnSpPr/>
          <p:nvPr/>
        </p:nvCxnSpPr>
        <p:spPr>
          <a:xfrm>
            <a:off x="50470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2" y="2940428"/>
            <a:ext cx="1646949" cy="161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2500" y="46374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‘Speak Now’ Album Art, Taylor Swift, 2010</a:t>
            </a:r>
            <a:endParaRPr sz="800"/>
          </a:p>
        </p:txBody>
      </p:sp>
      <p:cxnSp>
        <p:nvCxnSpPr>
          <p:cNvPr id="134" name="Google Shape;134;p23"/>
          <p:cNvCxnSpPr/>
          <p:nvPr/>
        </p:nvCxnSpPr>
        <p:spPr>
          <a:xfrm>
            <a:off x="2201775" y="37477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00" y="2899175"/>
            <a:ext cx="1738250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4825" y="2940425"/>
            <a:ext cx="1697025" cy="16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5050475" y="37889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Bleedthrough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Pictures with round studs as pixels may be darker than expected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multiply brightness of studs by </a:t>
            </a:r>
            <a:r>
              <a:rPr lang="en-GB" sz="2300">
                <a:solidFill>
                  <a:schemeClr val="dk1"/>
                </a:solidFill>
              </a:rPr>
              <a:t>𝚷</a:t>
            </a:r>
            <a:r>
              <a:rPr lang="en-GB" sz="2300"/>
              <a:t>/4 before alignment</a:t>
            </a:r>
            <a:endParaRPr sz="2300"/>
          </a:p>
        </p:txBody>
      </p:sp>
      <p:sp>
        <p:nvSpPr>
          <p:cNvPr id="144" name="Google Shape;144;p24"/>
          <p:cNvSpPr/>
          <p:nvPr/>
        </p:nvSpPr>
        <p:spPr>
          <a:xfrm>
            <a:off x="976625" y="3196325"/>
            <a:ext cx="1260600" cy="1154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3413550" y="3196325"/>
            <a:ext cx="1185000" cy="11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432000" y="3187475"/>
            <a:ext cx="1148100" cy="11718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2491263" y="37733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Transparency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375450" y="963125"/>
            <a:ext cx="863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Image formats such as .PNG contain transparency image for each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account for this by adding a transparency factor to the result of each color distance check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 + transparencyFactor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</a:t>
            </a:r>
            <a:r>
              <a:rPr lang="en-GB" sz="2400">
                <a:solidFill>
                  <a:schemeClr val="dk1"/>
                </a:solidFill>
              </a:rPr>
              <a:t>transparencyFactor’ is lower the closer the original is to the replacement in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need to change backing plate!</a:t>
            </a:r>
            <a:endParaRPr sz="2300"/>
          </a:p>
        </p:txBody>
      </p:sp>
      <p:sp>
        <p:nvSpPr>
          <p:cNvPr id="154" name="Google Shape;154;p25"/>
          <p:cNvSpPr/>
          <p:nvPr/>
        </p:nvSpPr>
        <p:spPr>
          <a:xfrm>
            <a:off x="920350" y="4094000"/>
            <a:ext cx="921600" cy="96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850" y="4149350"/>
            <a:ext cx="11388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50" y="4094000"/>
            <a:ext cx="1046903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Metallicity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375450" y="963125"/>
            <a:ext cx="863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trickier than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Isn’t stored as numbers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Predict for each pixel with convolutional neural net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Use same transparency trick afterwards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metallicityFactor</a:t>
            </a:r>
            <a:endParaRPr sz="23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5" y="3354100"/>
            <a:ext cx="1814700" cy="13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Pixels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57875" y="974075"/>
            <a:ext cx="863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pixels aren’t points?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Asymmetrical</a:t>
            </a:r>
            <a:r>
              <a:rPr lang="en-GB" sz="2300"/>
              <a:t>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 pieces with prints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Multi pixel pieces (see ‘efficient tiling’)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Raised pixels (see ‘3D mosaics’)</a:t>
            </a:r>
            <a:endParaRPr sz="23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00" y="508738"/>
            <a:ext cx="3524750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31725"/>
            <a:ext cx="19240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150" y="3426950"/>
            <a:ext cx="1924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Lego.com</a:t>
            </a:r>
            <a:endParaRPr sz="800"/>
          </a:p>
        </p:txBody>
      </p:sp>
      <p:sp>
        <p:nvSpPr>
          <p:cNvPr id="176" name="Google Shape;176;p27"/>
          <p:cNvSpPr txBox="1"/>
          <p:nvPr/>
        </p:nvSpPr>
        <p:spPr>
          <a:xfrm>
            <a:off x="1306525" y="46347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Bricklink.com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optimization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88625" y="922925"/>
            <a:ext cx="8918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colors can be significantly more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still be worth it!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Quality vs. price tradeoff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use the transparency trick again: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k*price(replacement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The higher ‘k’ is, the more we care about price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This is a very efficient way to account for price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370100" y="922925"/>
            <a:ext cx="86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/>
              <a:t>Useful for large outputs</a:t>
            </a:r>
            <a:endParaRPr sz="2300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629425"/>
            <a:ext cx="3241575" cy="2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875" y="1629425"/>
            <a:ext cx="3241575" cy="259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370100" y="43750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https://en.wikipedia.org/wiki/Dither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50"/>
              <a:t>The remix problem</a:t>
            </a:r>
            <a:endParaRPr sz="4650"/>
          </a:p>
        </p:txBody>
      </p:sp>
      <p:sp>
        <p:nvSpPr>
          <p:cNvPr id="197" name="Google Shape;197;p30"/>
          <p:cNvSpPr txBox="1"/>
          <p:nvPr/>
        </p:nvSpPr>
        <p:spPr>
          <a:xfrm>
            <a:off x="367400" y="1021525"/>
            <a:ext cx="84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we have limited numbers of studs for each color?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Same goal, different constraints</a:t>
            </a:r>
            <a:endParaRPr sz="2300"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t/>
            </a:r>
            <a:endParaRPr sz="4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harder to minimize this now</a:t>
            </a:r>
            <a:endParaRPr sz="2300"/>
          </a:p>
        </p:txBody>
      </p:sp>
      <p:sp>
        <p:nvSpPr>
          <p:cNvPr id="198" name="Google Shape;198;p30"/>
          <p:cNvSpPr txBox="1"/>
          <p:nvPr/>
        </p:nvSpPr>
        <p:spPr>
          <a:xfrm>
            <a:off x="1103900" y="161365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99" name="Google Shape;199;p30"/>
          <p:cNvSpPr txBox="1"/>
          <p:nvPr/>
        </p:nvSpPr>
        <p:spPr>
          <a:xfrm>
            <a:off x="1643375" y="188305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10252" l="12927" r="14238" t="9465"/>
          <a:stretch/>
        </p:blipFill>
        <p:spPr>
          <a:xfrm>
            <a:off x="2803450" y="3002463"/>
            <a:ext cx="1569350" cy="17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25" y="30507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75" y="2870450"/>
            <a:ext cx="1776973" cy="178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0"/>
          <p:cNvCxnSpPr/>
          <p:nvPr/>
        </p:nvCxnSpPr>
        <p:spPr>
          <a:xfrm>
            <a:off x="5026388" y="37606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30"/>
          <p:cNvSpPr txBox="1"/>
          <p:nvPr/>
        </p:nvSpPr>
        <p:spPr>
          <a:xfrm>
            <a:off x="518100" y="4732250"/>
            <a:ext cx="21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</a:t>
            </a:r>
            <a:r>
              <a:rPr lang="en-GB" sz="800"/>
              <a:t>It Doesn't Have to Make Sense</a:t>
            </a:r>
            <a:r>
              <a:rPr lang="en-GB" sz="800"/>
              <a:t>’ Album Art, Ingrid Michaelson, 2016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ctrTitle"/>
          </p:nvPr>
        </p:nvSpPr>
        <p:spPr>
          <a:xfrm>
            <a:off x="311700" y="158875"/>
            <a:ext cx="8520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339600" y="717225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</a:t>
            </a:r>
            <a:r>
              <a:rPr lang="en-GB" sz="2300">
                <a:solidFill>
                  <a:schemeClr val="dk1"/>
                </a:solidFill>
              </a:rPr>
              <a:t>design </a:t>
            </a:r>
            <a:r>
              <a:rPr lang="en-GB" sz="2300"/>
              <a:t>something with your existing pieces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a MOC from an existing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something that’s easy to acquire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think it would be cool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work for Lego!</a:t>
            </a:r>
            <a:endParaRPr sz="23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5" y="2571750"/>
            <a:ext cx="3934924" cy="2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7400" y="1148100"/>
            <a:ext cx="585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Intro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Color Distance + Variations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The Remix Problem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3D Mosaics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Pixelization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Code Links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ctrTitle"/>
          </p:nvPr>
        </p:nvSpPr>
        <p:spPr>
          <a:xfrm>
            <a:off x="311700" y="51125"/>
            <a:ext cx="85206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/>
              <a:t>Assignment problem/Linear programming</a:t>
            </a:r>
            <a:endParaRPr sz="3480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736225"/>
            <a:ext cx="3164822" cy="4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00" y="736225"/>
            <a:ext cx="3690268" cy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50"/>
              <a:t>Solving the remix problem</a:t>
            </a:r>
            <a:endParaRPr sz="3950"/>
          </a:p>
        </p:txBody>
      </p:sp>
      <p:sp>
        <p:nvSpPr>
          <p:cNvPr id="224" name="Google Shape;224;p33"/>
          <p:cNvSpPr txBox="1"/>
          <p:nvPr/>
        </p:nvSpPr>
        <p:spPr>
          <a:xfrm>
            <a:off x="367400" y="1148100"/>
            <a:ext cx="8464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remix problem reduces to the assignment problem in polynomial time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Instead of agents and tasks, we have studs and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assignment problem similarly reduces to linear programming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libraries exist for solving linear programs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catch: it’s slow, and memory usage can be bad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get around this by reducing problem size, but this can be unreliable</a:t>
            </a:r>
            <a:endParaRPr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ctrTitle"/>
          </p:nvPr>
        </p:nvSpPr>
        <p:spPr>
          <a:xfrm>
            <a:off x="311700" y="2175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  <p:sp>
        <p:nvSpPr>
          <p:cNvPr id="230" name="Google Shape;230;p34"/>
          <p:cNvSpPr txBox="1"/>
          <p:nvPr/>
        </p:nvSpPr>
        <p:spPr>
          <a:xfrm>
            <a:off x="367500" y="1021350"/>
            <a:ext cx="8464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To get around, this, we use a much faster 2 phase approximation algorithm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algorithm first fills in the ‘best matches’ for each available color as best as it can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Then, it fills in the gaps using a similarly greedy approach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not perfect, but in practice, it works well under some reasonable assumptions: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If a user has at least one stud of a given color, then they can acquire more in the worst case (or remove this color entirely)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ctrTitle"/>
          </p:nvPr>
        </p:nvSpPr>
        <p:spPr>
          <a:xfrm>
            <a:off x="311700" y="120850"/>
            <a:ext cx="85206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Easier debugging</a:t>
            </a:r>
            <a:endParaRPr sz="3980"/>
          </a:p>
        </p:txBody>
      </p:sp>
      <p:sp>
        <p:nvSpPr>
          <p:cNvPr id="236" name="Google Shape;236;p35"/>
          <p:cNvSpPr txBox="1"/>
          <p:nvPr/>
        </p:nvSpPr>
        <p:spPr>
          <a:xfrm>
            <a:off x="190200" y="818350"/>
            <a:ext cx="864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 2 phase approach makes issues easier for humans to fix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Ex: Trying to make our earlier example from the iron man set</a:t>
            </a:r>
            <a:endParaRPr sz="23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1711150"/>
            <a:ext cx="4232976" cy="2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190200" y="4056775"/>
            <a:ext cx="42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Easy to see that biggest problem is missing white studs</a:t>
            </a:r>
            <a:endParaRPr sz="1000"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0" y="1784275"/>
            <a:ext cx="2089775" cy="20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5"/>
          <p:cNvCxnSpPr/>
          <p:nvPr/>
        </p:nvCxnSpPr>
        <p:spPr>
          <a:xfrm>
            <a:off x="5178463" y="30154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5"/>
          <p:cNvSpPr txBox="1"/>
          <p:nvPr/>
        </p:nvSpPr>
        <p:spPr>
          <a:xfrm>
            <a:off x="4810050" y="2402400"/>
            <a:ext cx="25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+1000 </a:t>
            </a:r>
            <a:endParaRPr sz="1700"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50" y="2456250"/>
            <a:ext cx="451629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ctrTitle"/>
          </p:nvPr>
        </p:nvSpPr>
        <p:spPr>
          <a:xfrm>
            <a:off x="311700" y="127175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Segmented backgrounds</a:t>
            </a:r>
            <a:endParaRPr sz="3880"/>
          </a:p>
        </p:txBody>
      </p:sp>
      <p:sp>
        <p:nvSpPr>
          <p:cNvPr id="248" name="Google Shape;248;p36"/>
          <p:cNvSpPr txBox="1"/>
          <p:nvPr/>
        </p:nvSpPr>
        <p:spPr>
          <a:xfrm>
            <a:off x="258850" y="742550"/>
            <a:ext cx="814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For backgrounds and other monochromatic patches, we may fall short with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previous slide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lead to weird/unpredictable segmentation</a:t>
            </a:r>
            <a:endParaRPr sz="2300"/>
          </a:p>
        </p:txBody>
      </p:sp>
      <p:sp>
        <p:nvSpPr>
          <p:cNvPr id="249" name="Google Shape;249;p36"/>
          <p:cNvSpPr txBox="1"/>
          <p:nvPr/>
        </p:nvSpPr>
        <p:spPr>
          <a:xfrm>
            <a:off x="258850" y="41452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could detect, then manually process these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difficult, may not be reliable</a:t>
            </a:r>
            <a:endParaRPr sz="2300"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0" y="2256350"/>
            <a:ext cx="3547624" cy="1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ctrTitle"/>
          </p:nvPr>
        </p:nvSpPr>
        <p:spPr>
          <a:xfrm>
            <a:off x="311700" y="574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Pseudo ‘dithering’</a:t>
            </a:r>
            <a:endParaRPr sz="3880"/>
          </a:p>
        </p:txBody>
      </p:sp>
      <p:sp>
        <p:nvSpPr>
          <p:cNvPr id="256" name="Google Shape;256;p37"/>
          <p:cNvSpPr txBox="1"/>
          <p:nvPr/>
        </p:nvSpPr>
        <p:spPr>
          <a:xfrm>
            <a:off x="252525" y="468025"/>
            <a:ext cx="8143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Reuse our transparency color distance strategy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This time, the extra factor is very small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Tiebreaking only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𝜖(</a:t>
            </a:r>
            <a:r>
              <a:rPr lang="en-GB" sz="2300">
                <a:solidFill>
                  <a:schemeClr val="dk1"/>
                </a:solidFill>
              </a:rPr>
              <a:t>(i+j) mod k)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Where </a:t>
            </a:r>
            <a:r>
              <a:rPr lang="en-GB" sz="2400">
                <a:solidFill>
                  <a:schemeClr val="dk1"/>
                </a:solidFill>
              </a:rPr>
              <a:t>𝜖 and k are small, and </a:t>
            </a:r>
            <a:r>
              <a:rPr lang="en-GB" sz="2300">
                <a:solidFill>
                  <a:schemeClr val="dk1"/>
                </a:solidFill>
              </a:rPr>
              <a:t>k is an integer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use cascading mod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add even smaller noise after</a:t>
            </a:r>
            <a:endParaRPr sz="2300"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49" y="3200525"/>
            <a:ext cx="1653625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875" y="3199079"/>
            <a:ext cx="1653625" cy="164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600" y="3202637"/>
            <a:ext cx="1653625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3300" y="3204713"/>
            <a:ext cx="1638175" cy="1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1317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3</a:t>
            </a:r>
            <a:endParaRPr sz="800"/>
          </a:p>
        </p:txBody>
      </p:sp>
      <p:sp>
        <p:nvSpPr>
          <p:cNvPr id="262" name="Google Shape;262;p37"/>
          <p:cNvSpPr txBox="1"/>
          <p:nvPr/>
        </p:nvSpPr>
        <p:spPr>
          <a:xfrm>
            <a:off x="19884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5</a:t>
            </a:r>
            <a:endParaRPr sz="800"/>
          </a:p>
        </p:txBody>
      </p:sp>
      <p:sp>
        <p:nvSpPr>
          <p:cNvPr id="263" name="Google Shape;263;p37"/>
          <p:cNvSpPr txBox="1"/>
          <p:nvPr/>
        </p:nvSpPr>
        <p:spPr>
          <a:xfrm>
            <a:off x="3845150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Noisy Mod 5</a:t>
            </a:r>
            <a:endParaRPr sz="800"/>
          </a:p>
        </p:txBody>
      </p:sp>
      <p:sp>
        <p:nvSpPr>
          <p:cNvPr id="264" name="Google Shape;264;p37"/>
          <p:cNvSpPr txBox="1"/>
          <p:nvPr/>
        </p:nvSpPr>
        <p:spPr>
          <a:xfrm>
            <a:off x="56561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Cascading Noisy Mod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3D mosaics</a:t>
            </a:r>
            <a:endParaRPr sz="3880"/>
          </a:p>
        </p:txBody>
      </p:sp>
      <p:sp>
        <p:nvSpPr>
          <p:cNvPr id="270" name="Google Shape;270;p38"/>
          <p:cNvSpPr txBox="1"/>
          <p:nvPr/>
        </p:nvSpPr>
        <p:spPr>
          <a:xfrm>
            <a:off x="311700" y="8507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Designing mosaics with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Adding plates under certain pixels to raise them up</a:t>
            </a:r>
            <a:endParaRPr sz="2300"/>
          </a:p>
        </p:txBody>
      </p:sp>
      <p:sp>
        <p:nvSpPr>
          <p:cNvPr id="271" name="Google Shape;271;p38"/>
          <p:cNvSpPr txBox="1"/>
          <p:nvPr/>
        </p:nvSpPr>
        <p:spPr>
          <a:xfrm>
            <a:off x="518100" y="4732250"/>
            <a:ext cx="183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`It’s Time` Album Art, Michael Bublé, 2005</a:t>
            </a:r>
            <a:endParaRPr sz="8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5" y="1963525"/>
            <a:ext cx="2450049" cy="24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00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8"/>
          <p:cNvCxnSpPr/>
          <p:nvPr/>
        </p:nvCxnSpPr>
        <p:spPr>
          <a:xfrm>
            <a:off x="2876138" y="31885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Depth maps</a:t>
            </a:r>
            <a:endParaRPr sz="3880"/>
          </a:p>
        </p:txBody>
      </p:sp>
      <p:sp>
        <p:nvSpPr>
          <p:cNvPr id="281" name="Google Shape;281;p39"/>
          <p:cNvSpPr txBox="1"/>
          <p:nvPr/>
        </p:nvSpPr>
        <p:spPr>
          <a:xfrm>
            <a:off x="311700" y="850750"/>
            <a:ext cx="814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used for portrait mode, etc.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contain a depth value from 0-255 per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Reduced from 256 to 2-5 levels for 3D Lego mosaics</a:t>
            </a:r>
            <a:endParaRPr sz="230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9" y="2097550"/>
            <a:ext cx="353050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Inferring d</a:t>
            </a:r>
            <a:r>
              <a:rPr lang="en-GB" sz="3880"/>
              <a:t>epth maps</a:t>
            </a:r>
            <a:endParaRPr sz="3880"/>
          </a:p>
        </p:txBody>
      </p:sp>
      <p:sp>
        <p:nvSpPr>
          <p:cNvPr id="288" name="Google Shape;288;p40"/>
          <p:cNvSpPr txBox="1"/>
          <p:nvPr/>
        </p:nvSpPr>
        <p:spPr>
          <a:xfrm>
            <a:off x="311700" y="850750"/>
            <a:ext cx="814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a depth map for the image isn’t provided?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infer one using monocular depth estimation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algorithms for this exist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A bunch of these are neural network based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The one I use in production is MiDaS</a:t>
            </a:r>
            <a:endParaRPr sz="2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Ranftl, René, Katrin Lasinger, David Hafner, Konrad Schindler, and Vladlen Koltun. "Towards robust monocular depth estimation: Mixing datasets for zero-shot cross-dataset transfer." (2020). </a:t>
            </a:r>
            <a:r>
              <a:rPr i="1" lang="en-GB" sz="1300"/>
              <a:t>IEEE Transactions on Pattern Analysis and Machine Intelligence</a:t>
            </a:r>
            <a:endParaRPr i="1" sz="1300"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9" y="3405849"/>
            <a:ext cx="1443475" cy="14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0"/>
          <p:cNvCxnSpPr/>
          <p:nvPr/>
        </p:nvCxnSpPr>
        <p:spPr>
          <a:xfrm>
            <a:off x="2369288" y="41275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00" y="3405850"/>
            <a:ext cx="1443476" cy="14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Backing plates</a:t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367500" y="86425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Using plates in order to raise up the pixels to create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Generally one layer of plates per layer of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also fill in more space with bricks (for &gt;3 layers)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annoying in many cases, affect reusability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Best to avoid plates with large areas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Difficult to remove</a:t>
            </a:r>
            <a:endParaRPr sz="230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3206800"/>
            <a:ext cx="1840375" cy="18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500" y="3046850"/>
            <a:ext cx="190105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175" y="3042879"/>
            <a:ext cx="1901050" cy="2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67400" y="1148100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am I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is this presentation for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Disclaimer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all concepts here have publicly available code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I’ve linked the code for some more polished techniques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</a:t>
            </a:r>
            <a:endParaRPr/>
          </a:p>
        </p:txBody>
      </p:sp>
      <p:sp>
        <p:nvSpPr>
          <p:cNvPr id="306" name="Google Shape;306;p42"/>
          <p:cNvSpPr txBox="1"/>
          <p:nvPr/>
        </p:nvSpPr>
        <p:spPr>
          <a:xfrm>
            <a:off x="339600" y="654725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Want to minimize the number of plates used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Given a set of possible plate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want to exclude large plates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Sort by area, then fill from edges (‘stones + sand’)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perfect, but optimal in many cases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Guarantees adjacent small plates can’t be ‘merged’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Very fast</a:t>
            </a:r>
            <a:endParaRPr sz="2300"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42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9" name="Google Shape;3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Pixelization</a:t>
            </a:r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339600" y="6135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Pixelization vs. pixelation vs. image retargeting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Low resolution displays vs. pixel art and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‘Quality’ can be subjective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blurred edges in Lego mosaics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‘anti-anti-aliasing’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Not as relevant for larger resolutions</a:t>
            </a:r>
            <a:endParaRPr sz="2300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2900"/>
            <a:ext cx="1728099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62500" y="47591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‘Red’ Album Art, Taylor Swift, 2012</a:t>
            </a:r>
            <a:endParaRPr sz="800"/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50" y="2982900"/>
            <a:ext cx="1728101" cy="172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3"/>
          <p:cNvCxnSpPr/>
          <p:nvPr/>
        </p:nvCxnSpPr>
        <p:spPr>
          <a:xfrm>
            <a:off x="21530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43"/>
          <p:cNvCxnSpPr/>
          <p:nvPr/>
        </p:nvCxnSpPr>
        <p:spPr>
          <a:xfrm>
            <a:off x="47857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101" y="2979050"/>
            <a:ext cx="1744227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 Majority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339600" y="72907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Relatively fast method for fixing blurred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mess up non edge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threshold tuning (for majority definition)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grouping before voting (remove small variations)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make things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Example: (30% threshold)</a:t>
            </a:r>
            <a:endParaRPr sz="2300"/>
          </a:p>
        </p:txBody>
      </p:sp>
      <p:cxnSp>
        <p:nvCxnSpPr>
          <p:cNvPr id="328" name="Google Shape;328;p44"/>
          <p:cNvCxnSpPr/>
          <p:nvPr/>
        </p:nvCxnSpPr>
        <p:spPr>
          <a:xfrm>
            <a:off x="1923238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4"/>
          <p:cNvSpPr txBox="1"/>
          <p:nvPr/>
        </p:nvSpPr>
        <p:spPr>
          <a:xfrm>
            <a:off x="339600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40%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15%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20%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25% ‘White’</a:t>
            </a:r>
            <a:endParaRPr sz="2000"/>
          </a:p>
        </p:txBody>
      </p:sp>
      <p:sp>
        <p:nvSpPr>
          <p:cNvPr id="330" name="Google Shape;330;p44"/>
          <p:cNvSpPr txBox="1"/>
          <p:nvPr/>
        </p:nvSpPr>
        <p:spPr>
          <a:xfrm>
            <a:off x="339600" y="4570150"/>
            <a:ext cx="36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Note: each color here is a group around a hex code</a:t>
            </a:r>
            <a:endParaRPr sz="1100"/>
          </a:p>
        </p:txBody>
      </p:sp>
      <p:sp>
        <p:nvSpPr>
          <p:cNvPr id="331" name="Google Shape;331;p44"/>
          <p:cNvSpPr txBox="1"/>
          <p:nvPr/>
        </p:nvSpPr>
        <p:spPr>
          <a:xfrm>
            <a:off x="2665125" y="3403813"/>
            <a:ext cx="147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Choose Pink</a:t>
            </a:r>
            <a:endParaRPr sz="1700"/>
          </a:p>
        </p:txBody>
      </p:sp>
      <p:cxnSp>
        <p:nvCxnSpPr>
          <p:cNvPr id="332" name="Google Shape;332;p44"/>
          <p:cNvCxnSpPr/>
          <p:nvPr/>
        </p:nvCxnSpPr>
        <p:spPr>
          <a:xfrm>
            <a:off x="6279313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4"/>
          <p:cNvSpPr txBox="1"/>
          <p:nvPr/>
        </p:nvSpPr>
        <p:spPr>
          <a:xfrm>
            <a:off x="4661875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</a:t>
            </a:r>
            <a:r>
              <a:rPr lang="en-GB" sz="2000"/>
              <a:t>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‘White’</a:t>
            </a:r>
            <a:endParaRPr sz="2000"/>
          </a:p>
        </p:txBody>
      </p:sp>
      <p:sp>
        <p:nvSpPr>
          <p:cNvPr id="334" name="Google Shape;334;p44"/>
          <p:cNvSpPr txBox="1"/>
          <p:nvPr/>
        </p:nvSpPr>
        <p:spPr>
          <a:xfrm>
            <a:off x="7027800" y="3142225"/>
            <a:ext cx="1804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No winner;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Just average colors, as before</a:t>
            </a:r>
            <a:endParaRPr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339600" y="823725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Gerstner, Timothy, et al. "Pixelated image abstraction." </a:t>
            </a:r>
            <a:r>
              <a:rPr i="1" lang="en-GB" sz="2300"/>
              <a:t>NPAR@ Expressive</a:t>
            </a:r>
            <a:r>
              <a:rPr lang="en-GB" sz="2300"/>
              <a:t>. 2012.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for pixel art, so good for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(many iterations usually used)</a:t>
            </a:r>
            <a:endParaRPr sz="2300"/>
          </a:p>
        </p:txBody>
      </p:sp>
      <p:sp>
        <p:nvSpPr>
          <p:cNvPr id="341" name="Google Shape;341;p45"/>
          <p:cNvSpPr txBox="1"/>
          <p:nvPr/>
        </p:nvSpPr>
        <p:spPr>
          <a:xfrm>
            <a:off x="530375" y="47658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</a:t>
            </a:r>
            <a:r>
              <a:rPr lang="en-GB" sz="800"/>
              <a:t>ource: Same as citation</a:t>
            </a:r>
            <a:endParaRPr sz="800"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2778525"/>
            <a:ext cx="4399872" cy="2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</a:t>
            </a:r>
            <a:endParaRPr/>
          </a:p>
        </p:txBody>
      </p:sp>
      <p:sp>
        <p:nvSpPr>
          <p:cNvPr id="348" name="Google Shape;348;p46"/>
          <p:cNvSpPr txBox="1"/>
          <p:nvPr/>
        </p:nvSpPr>
        <p:spPr>
          <a:xfrm>
            <a:off x="339600" y="8237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Avidan, Shai, and Ariel Shamir. "Seam carving for content-aware image resizing." </a:t>
            </a:r>
            <a:r>
              <a:rPr i="1" lang="en-GB" sz="2300"/>
              <a:t>ACM SIGGRAPH 2007 papers</a:t>
            </a:r>
            <a:r>
              <a:rPr lang="en-GB" sz="2300"/>
              <a:t>. 2007. 10-es.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depending on input size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Likely need to use a variation to target the remaining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segmented backgrounds</a:t>
            </a:r>
            <a:endParaRPr sz="2300"/>
          </a:p>
        </p:txBody>
      </p:sp>
      <p:sp>
        <p:nvSpPr>
          <p:cNvPr id="349" name="Google Shape;349;p46"/>
          <p:cNvSpPr txBox="1"/>
          <p:nvPr/>
        </p:nvSpPr>
        <p:spPr>
          <a:xfrm>
            <a:off x="530375" y="48420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Same as citation</a:t>
            </a:r>
            <a:endParaRPr sz="800"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00" y="3045525"/>
            <a:ext cx="6293033" cy="1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Links</a:t>
            </a:r>
            <a:endParaRPr/>
          </a:p>
        </p:txBody>
      </p:sp>
      <p:sp>
        <p:nvSpPr>
          <p:cNvPr id="356" name="Google Shape;356;p47"/>
          <p:cNvSpPr txBox="1"/>
          <p:nvPr/>
        </p:nvSpPr>
        <p:spPr>
          <a:xfrm>
            <a:off x="339600" y="86425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citations for non Lego art specific algorithm code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lego-art-remix.debkbanerji.com</a:t>
            </a:r>
            <a:r>
              <a:rPr lang="en-GB" sz="2300"/>
              <a:t> if you don’t care about code and just want to use a Lego mosaic tool</a:t>
            </a:r>
            <a:endParaRPr sz="2300"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63" name="Google Shape;363;p48"/>
          <p:cNvSpPr txBox="1"/>
          <p:nvPr/>
        </p:nvSpPr>
        <p:spPr>
          <a:xfrm>
            <a:off x="311700" y="84397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If you have a feature request for Lego Art Remix specifically, you can also open an issue on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github.com/debkbanerji/lego-art-remix/issues</a:t>
            </a:r>
            <a:endParaRPr sz="2300"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lego mosaic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67400" y="8433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known as ‘Lego Art’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Brief history</a:t>
            </a:r>
            <a:endParaRPr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475525" y="48357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Lego.com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1736100"/>
            <a:ext cx="50518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 software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/>
              <a:t>Has also existed for a while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even created by Lego themselves!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to assist humans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we’re going to explore today</a:t>
            </a:r>
            <a:endParaRPr sz="2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8900"/>
            <a:ext cx="7584057" cy="2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won’t speak about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67400" y="1148100"/>
            <a:ext cx="8464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Project architecture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Deployment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Security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Performance optimizations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Memory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HTML canvas usage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Interactive pixel editing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PDF generation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Neural network deployment + details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software engineering stuff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panic!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67400" y="1148100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Don’t worry if you don’t understand the details of the Math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way more useful to focus on understanding the ideas the Math is trying to capture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distance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67400" y="11481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Computer representation of colors (RGB, Hex Codes)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What is color distance?</a:t>
            </a:r>
            <a:endParaRPr sz="2300"/>
          </a:p>
        </p:txBody>
      </p:sp>
      <p:sp>
        <p:nvSpPr>
          <p:cNvPr id="103" name="Google Shape;103;p20"/>
          <p:cNvSpPr txBox="1"/>
          <p:nvPr/>
        </p:nvSpPr>
        <p:spPr>
          <a:xfrm>
            <a:off x="-293975" y="2123650"/>
            <a:ext cx="95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8033FF"/>
                </a:solidFill>
              </a:rPr>
              <a:t>#8033FF</a:t>
            </a:r>
            <a:r>
              <a:rPr b="1" lang="en-GB" sz="2400">
                <a:solidFill>
                  <a:schemeClr val="dk1"/>
                </a:solidFill>
              </a:rPr>
              <a:t>) &lt; </a:t>
            </a: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176C14"/>
                </a:solidFill>
              </a:rPr>
              <a:t>#176C14</a:t>
            </a:r>
            <a:r>
              <a:rPr b="1" lang="en-GB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An example color distance function</a:t>
            </a:r>
            <a:endParaRPr sz="3880"/>
          </a:p>
        </p:txBody>
      </p:sp>
      <p:sp>
        <p:nvSpPr>
          <p:cNvPr id="109" name="Google Shape;109;p21"/>
          <p:cNvSpPr txBox="1"/>
          <p:nvPr/>
        </p:nvSpPr>
        <p:spPr>
          <a:xfrm>
            <a:off x="367400" y="1148100"/>
            <a:ext cx="846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Euclidean RGB is relatively simple to code + interpret</a:t>
            </a:r>
            <a:endParaRPr sz="2300"/>
          </a:p>
        </p:txBody>
      </p:sp>
      <p:sp>
        <p:nvSpPr>
          <p:cNvPr id="110" name="Google Shape;110;p21"/>
          <p:cNvSpPr txBox="1"/>
          <p:nvPr/>
        </p:nvSpPr>
        <p:spPr>
          <a:xfrm>
            <a:off x="367400" y="385387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More sophisticated functions include CIE94, CIEDE2000, Euclidean LAB, etc.</a:t>
            </a:r>
            <a:endParaRPr sz="23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839300"/>
            <a:ext cx="1862176" cy="1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956650" y="3672200"/>
            <a:ext cx="30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https://en.wikipedia.org/wiki/Three-dimensional_space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